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3" r:id="rId4"/>
    <p:sldId id="278" r:id="rId5"/>
    <p:sldId id="265" r:id="rId6"/>
    <p:sldId id="261" r:id="rId7"/>
    <p:sldId id="262" r:id="rId8"/>
    <p:sldId id="276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153DD-4030-4DBE-988B-59ACD0BC9FA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16ED-C2DA-4B6B-B6A4-25EB17741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16ED-C2DA-4B6B-B6A4-25EB177419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5DC844-59CB-4B0F-97AA-45C3EBF6E998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78800A-6A65-48D0-9FF5-B5D15108E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lanetfacts.org/wp-content/uploads/2010/02/Earth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facts.org/wp-content/uploads/2010/03/The-planet-mar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Jw9Rog97m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7Ob0xR0Ut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T1LO6nOUdw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yefKX2onH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ntent5.videojug.com/a0/a06f012b-1929-c41d-2858-ff0008c92259/the-planets-explained.Wide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24400"/>
            <a:ext cx="5715000" cy="1828800"/>
          </a:xfrm>
        </p:spPr>
        <p:txBody>
          <a:bodyPr/>
          <a:lstStyle/>
          <a:p>
            <a:r>
              <a:rPr lang="en-US" dirty="0" smtClean="0"/>
              <a:t>Planets and space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81000"/>
            <a:ext cx="8482350" cy="1981200"/>
          </a:xfrm>
        </p:spPr>
        <p:txBody>
          <a:bodyPr/>
          <a:lstStyle/>
          <a:p>
            <a:r>
              <a:rPr lang="en-US" dirty="0" smtClean="0"/>
              <a:t>Catlin Gross</a:t>
            </a:r>
          </a:p>
          <a:p>
            <a:r>
              <a:rPr lang="en-US" dirty="0" smtClean="0"/>
              <a:t>Earth and Space Science</a:t>
            </a:r>
          </a:p>
          <a:p>
            <a:r>
              <a:rPr lang="en-US" dirty="0" smtClean="0"/>
              <a:t>Grade Level: 8</a:t>
            </a:r>
          </a:p>
          <a:p>
            <a:r>
              <a:rPr lang="en-US" dirty="0" smtClean="0"/>
              <a:t>March 7, 2012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http://upload.wikimedia.org/wikipedia/commons/thumb/8/85/Venus_globe.jpg/220px-Venus_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3</a:t>
            </a:r>
            <a:r>
              <a:rPr lang="en-US" baseline="30000" dirty="0" smtClean="0"/>
              <a:t>rd</a:t>
            </a:r>
            <a:r>
              <a:rPr lang="en-US" dirty="0" smtClean="0"/>
              <a:t> Stop: 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077200" cy="3154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sixth largest planet in the Solar System</a:t>
            </a:r>
          </a:p>
          <a:p>
            <a:r>
              <a:rPr lang="en-US" dirty="0" smtClean="0"/>
              <a:t>Similar in size, density, and mass= Venus and Earth.</a:t>
            </a:r>
          </a:p>
          <a:p>
            <a:r>
              <a:rPr lang="en-US" dirty="0" smtClean="0"/>
              <a:t>Maximum distance of Venus from the Sun is 68 million miles.</a:t>
            </a:r>
          </a:p>
          <a:p>
            <a:r>
              <a:rPr lang="en-US" dirty="0" smtClean="0"/>
              <a:t>Minimum distance of Venus from the Earth is 25 million miles.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planetfacts.org/wp-content/uploads/2010/03/The-Planet-Ve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3556" name="Picture 4" descr="http://planetfacts.org/wp-content/uploads/2010/03/The-Planet-Ve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3558" name="Picture 6" descr="http://planetfacts.org/wp-content/uploads/2010/03/The-Planet-Ve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3560" name="Picture 8" descr="http://planetfacts.org/wp-content/uploads/2010/03/The-Planet-Ve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3562" name="Picture 10" descr="http://planetfacts.org/wp-content/uploads/2010/03/The-Planet-Ve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3564" name="Picture 12" descr="http://planetfacts.org/wp-content/uploads/2010/03/The-Planet-Ve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netfacts.org/wp-content/uploads/2010/02/Earth-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Stop: Earth, Planet 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153400" cy="3001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largest planet in the Solar System.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Earth’s distance from the Sun- Min.  91million miles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Max. 94.5 million miles.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Diameter of the Earth is7,926 miles.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netfacts.org/wp-content/uploads/2010/03/The-planet-mars-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Stop: Mars</a:t>
            </a:r>
            <a:br>
              <a:rPr lang="en-US" dirty="0" smtClean="0"/>
            </a:br>
            <a:r>
              <a:rPr lang="en-US" dirty="0" smtClean="0"/>
              <a:t>The Red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7467600" cy="2697163"/>
          </a:xfrm>
        </p:spPr>
        <p:txBody>
          <a:bodyPr/>
          <a:lstStyle/>
          <a:p>
            <a:r>
              <a:rPr lang="en-US" dirty="0" smtClean="0"/>
              <a:t>Is it the 7</a:t>
            </a:r>
            <a:r>
              <a:rPr lang="en-US" baseline="30000" dirty="0" smtClean="0"/>
              <a:t>th</a:t>
            </a:r>
            <a:r>
              <a:rPr lang="en-US" dirty="0" smtClean="0"/>
              <a:t> largest planet in the Solar System.</a:t>
            </a:r>
          </a:p>
          <a:p>
            <a:r>
              <a:rPr lang="en-US" dirty="0" smtClean="0"/>
              <a:t>. Mars maximum distance from the Sun = 155 million miles.</a:t>
            </a:r>
          </a:p>
          <a:p>
            <a:r>
              <a:rPr lang="en-US" dirty="0" smtClean="0"/>
              <a:t>Mars is 35 million miles from Earth</a:t>
            </a:r>
          </a:p>
          <a:p>
            <a:endParaRPr lang="en-US" dirty="0"/>
          </a:p>
        </p:txBody>
      </p:sp>
      <p:pic>
        <p:nvPicPr>
          <p:cNvPr id="25606" name="Picture 6" descr="http://www.disneypicture.net/data/media/172/toy-story-ali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8600"/>
            <a:ext cx="2908300" cy="2181225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638800" y="205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s.sfgate.com/blogs/images/sfgate/inalameda/2010/09/24/jupiter350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971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Stop: Jupiter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7467600" cy="3154363"/>
          </a:xfrm>
        </p:spPr>
        <p:txBody>
          <a:bodyPr/>
          <a:lstStyle/>
          <a:p>
            <a:r>
              <a:rPr lang="en-US" b="1" dirty="0" smtClean="0"/>
              <a:t>Jupiter</a:t>
            </a:r>
            <a:r>
              <a:rPr lang="en-US" dirty="0" smtClean="0"/>
              <a:t>, the largest planet in our solar system.</a:t>
            </a:r>
          </a:p>
          <a:p>
            <a:r>
              <a:rPr lang="en-US" dirty="0" smtClean="0"/>
              <a:t>Jupiter’s maximum distance from the Sun = 508 million miles.</a:t>
            </a:r>
          </a:p>
          <a:p>
            <a:r>
              <a:rPr lang="en-US" dirty="0" smtClean="0"/>
              <a:t>Jupiter’s minimum distance from Earth = 365 million miles.</a:t>
            </a:r>
          </a:p>
          <a:p>
            <a:endParaRPr lang="en-US" dirty="0"/>
          </a:p>
        </p:txBody>
      </p:sp>
      <p:pic>
        <p:nvPicPr>
          <p:cNvPr id="7169" name="Picture 1" descr="C:\Users\Catlin\AppData\Local\Microsoft\Windows\Temporary Internet Files\Content.IE5\SCC510EA\MC90043471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ws.discovery.com/space/2010/12/15/saturn-278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6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Stop: Saturn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467600" cy="3001963"/>
          </a:xfrm>
        </p:spPr>
        <p:txBody>
          <a:bodyPr/>
          <a:lstStyle/>
          <a:p>
            <a:r>
              <a:rPr lang="en-US" dirty="0" smtClean="0"/>
              <a:t>The second largest planet.</a:t>
            </a:r>
          </a:p>
          <a:p>
            <a:r>
              <a:rPr lang="en-US" dirty="0" smtClean="0"/>
              <a:t>Saturn’s maximum distance from the Sun is 938 million miles.</a:t>
            </a:r>
          </a:p>
          <a:p>
            <a:r>
              <a:rPr lang="en-US" dirty="0" smtClean="0"/>
              <a:t>Saturn’s minimum distance from Earth is 746 million miles.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untiemoon.files.wordpress.com/2010/03/uranussta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Stop: Uranus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7467600" cy="2849563"/>
          </a:xfrm>
        </p:spPr>
        <p:txBody>
          <a:bodyPr/>
          <a:lstStyle/>
          <a:p>
            <a:r>
              <a:rPr lang="en-US" dirty="0" smtClean="0"/>
              <a:t>Third largest planet in the solar system.</a:t>
            </a:r>
          </a:p>
          <a:p>
            <a:r>
              <a:rPr lang="en-US" dirty="0" smtClean="0"/>
              <a:t>Uranus maximum distance from the Sun is 1.88 billion miles.</a:t>
            </a:r>
          </a:p>
          <a:p>
            <a:r>
              <a:rPr lang="en-US" dirty="0" smtClean="0"/>
              <a:t>Uranus minimum distance from the Earth is 1.6 billion miles.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rryskies.com/articles/2003/05/nept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Stop: Neptune, the Windy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fourth largest planet in the solar system.</a:t>
            </a:r>
          </a:p>
          <a:p>
            <a:r>
              <a:rPr lang="en-US" dirty="0" smtClean="0"/>
              <a:t>Neptune’s maximum distance from the Sun – 2.8 billion miles.</a:t>
            </a:r>
          </a:p>
          <a:p>
            <a:r>
              <a:rPr lang="en-US" dirty="0" smtClean="0"/>
              <a:t>Neptune’s minimum distance from Earth – 2.7 billion miles.</a:t>
            </a:r>
          </a:p>
          <a:p>
            <a:endParaRPr lang="en-US" dirty="0"/>
          </a:p>
        </p:txBody>
      </p:sp>
      <p:pic>
        <p:nvPicPr>
          <p:cNvPr id="1026" name="Picture 2" descr="C:\Users\Catlin\AppData\Local\Microsoft\Windows\Temporary Internet Files\Content.IE5\SCC510EA\MC9000829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337366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zmescience.com/wp-content/uploads/2011/11/pl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Stop: Pluto, the little Planet that Wasn’t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7467600" cy="3154363"/>
          </a:xfrm>
        </p:spPr>
        <p:txBody>
          <a:bodyPr/>
          <a:lstStyle/>
          <a:p>
            <a:r>
              <a:rPr lang="en-US" dirty="0" smtClean="0"/>
              <a:t>Pluto is a </a:t>
            </a:r>
            <a:r>
              <a:rPr lang="en-US" dirty="0" smtClean="0">
                <a:hlinkClick r:id="rId3"/>
              </a:rPr>
              <a:t>dwarf planet </a:t>
            </a:r>
            <a:r>
              <a:rPr lang="en-US" dirty="0" smtClean="0"/>
              <a:t>in the solar system. It is the smallest.</a:t>
            </a:r>
          </a:p>
          <a:p>
            <a:r>
              <a:rPr lang="en-US" dirty="0" smtClean="0"/>
              <a:t>Pluto maximum distance from the Sun – 4.6 billion miles.</a:t>
            </a:r>
          </a:p>
          <a:p>
            <a:r>
              <a:rPr lang="en-US" dirty="0" smtClean="0"/>
              <a:t>Pluto’s minimum distance from Earth –2.7 billion miles.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2050" name="Picture 2" descr="http://www.co-intelligence.org/newsletter/images/jupiter-e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09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Bill Nye the Science Guy Video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co-intelligence.org/newsletter/images/sun-e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7467600" cy="609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hlinkClick r:id="rId3"/>
              </a:rPr>
              <a:t>Video Planet Sizes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Sizes of planets in accordance with one another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Characteristics of the planets in the Milky Way</a:t>
            </a:r>
            <a:endParaRPr lang="en-US" dirty="0"/>
          </a:p>
        </p:txBody>
      </p:sp>
      <p:pic>
        <p:nvPicPr>
          <p:cNvPr id="7" name="Content Placeholder 6" descr="OSS_7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581400" cy="3886200"/>
          </a:xfrm>
        </p:spPr>
      </p:pic>
      <p:pic>
        <p:nvPicPr>
          <p:cNvPr id="8" name="Content Placeholder 7" descr="kepler-new-exoplanets_11758_600x45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3886200" cy="3886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Before Our Journey, Know these Terms…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Galaxy</a:t>
            </a:r>
            <a:r>
              <a:rPr lang="en-US" sz="2800" dirty="0" smtClean="0"/>
              <a:t>- a large system of stars held together by mutual gravitation and isolated from similar systems by vast regions of space.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Light Year- </a:t>
            </a:r>
            <a:r>
              <a:rPr lang="en-US" sz="2800" dirty="0" smtClean="0"/>
              <a:t>unit by which intergalactic distances are measured. (</a:t>
            </a:r>
            <a:r>
              <a:rPr lang="en-US" sz="2400" dirty="0" smtClean="0"/>
              <a:t>A light year is </a:t>
            </a:r>
            <a:r>
              <a:rPr lang="en-US" sz="2400" b="1" dirty="0" smtClean="0"/>
              <a:t>5,865,696,000,000 miles</a:t>
            </a:r>
            <a:r>
              <a:rPr lang="en-US" sz="2400" dirty="0" smtClean="0"/>
              <a:t> .)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B0F0"/>
                </a:solidFill>
              </a:rPr>
              <a:t>Planet</a:t>
            </a:r>
            <a:r>
              <a:rPr lang="en-US" sz="2800" dirty="0" smtClean="0"/>
              <a:t>-Also called major planet; any of the eight large heavenly bodies revolving about the sun and shining by reflected light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Dwarf Planet </a:t>
            </a:r>
            <a:r>
              <a:rPr lang="en-US" sz="2800" dirty="0" smtClean="0"/>
              <a:t>-a spherical body revolving about the sun, similar to a planet but not large enough to gravitationally clear its orbital region of most or all other celestial bodies.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zmescience.com/wp-content/uploads/2011/02/Blue-Planet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19400"/>
            <a:ext cx="5715000" cy="3733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can you tell me about Outer Space?</a:t>
            </a:r>
            <a:br>
              <a:rPr lang="en-US" dirty="0" smtClean="0"/>
            </a:br>
            <a:r>
              <a:rPr lang="en-US" sz="3100" dirty="0" smtClean="0"/>
              <a:t>What’s it like? Are other planets like Earth? Do aliens really exist on other planets?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Let us journey into Outer Space…</a:t>
            </a:r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86800" y="6324600"/>
            <a:ext cx="304800" cy="304800"/>
          </a:xfrm>
          <a:prstGeom prst="rect">
            <a:avLst/>
          </a:prstGeom>
        </p:spPr>
      </p:pic>
      <p:pic>
        <p:nvPicPr>
          <p:cNvPr id="12289" name="Picture 1" descr="C:\Users\Catlin\AppData\Local\Microsoft\Windows\Temporary Internet Files\Content.IE5\11OOQ3OM\MC90043471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1524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_LrSLF5XHd00/TAfrgOvaKdI/AAAAAAAAAE0/f9AGtcQyEgQ/s1600/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0"/>
            <a:ext cx="7086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We will be covering the planets in the order they appear from the sun.  Can you tell me the order of the </a:t>
            </a:r>
            <a:r>
              <a:rPr lang="en-US" sz="4400" dirty="0" smtClean="0">
                <a:hlinkClick r:id="rId3"/>
              </a:rPr>
              <a:t>planets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SUN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600"/>
            <a:ext cx="6629400" cy="33238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Attention explorers, our first stop is not a planet, but an ever important star, especially for us. It is….</a:t>
            </a:r>
            <a:endParaRPr lang="en-US" sz="2800" dirty="0"/>
          </a:p>
        </p:txBody>
      </p:sp>
      <p:pic>
        <p:nvPicPr>
          <p:cNvPr id="13314" name="Picture 2" descr="C:\Users\Catlin\AppData\Local\Microsoft\Windows\Temporary Internet Files\Content.IE5\FDYFX6QM\MC9000835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048000" cy="3037204"/>
          </a:xfrm>
          <a:prstGeom prst="rect">
            <a:avLst/>
          </a:prstGeom>
          <a:noFill/>
        </p:spPr>
      </p:pic>
      <p:pic>
        <p:nvPicPr>
          <p:cNvPr id="13315" name="Picture 3" descr="C:\Users\Catlin\AppData\Local\Microsoft\Windows\Temporary Internet Files\Content.IE5\SCC510EA\MC900056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44145"/>
            <a:ext cx="1727302" cy="1813255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429000" y="403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ache.boston.com/universal/site_graphics/blogs/bigpicture/sol_10_13/sol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8001000" cy="1295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Our First Stop: The Sun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352800"/>
            <a:ext cx="7848600" cy="2971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The largest star in the Milky Way.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The diameter of the Sun is 870,000 miles.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The Sun’s distance from the Earth is 93 million miles.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The Sun’s core is composed of hot &amp; dense gasses. It has a temperature of 27 million degrees F.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olarviews.com/images/VSS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olstation.com/stars/mercury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b="1" dirty="0" smtClean="0">
                <a:solidFill>
                  <a:schemeClr val="bg1"/>
                </a:solidFill>
              </a:rPr>
              <a:t>Our Next Stop: Mercury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077200" cy="24383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8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largest star in the Solar System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diameter of Planet Mercury is 4,878 km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Mercury’s minimum distance from Earth is 48 million miles.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515</TotalTime>
  <Words>604</Words>
  <Application>Microsoft Office PowerPoint</Application>
  <PresentationFormat>On-screen Show (4:3)</PresentationFormat>
  <Paragraphs>65</Paragraphs>
  <Slides>19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Planets and space science</vt:lpstr>
      <vt:lpstr>What You Will Learn</vt:lpstr>
      <vt:lpstr>Before Our Journey, Know these Terms…</vt:lpstr>
      <vt:lpstr>What can you tell me about Outer Space? What’s it like? Are other planets like Earth? Do aliens really exist on other planets? Let us journey into Outer Space…</vt:lpstr>
      <vt:lpstr>We will be covering the planets in the order they appear from the sun.  Can you tell me the order of the planets?</vt:lpstr>
      <vt:lpstr>THE SUN</vt:lpstr>
      <vt:lpstr>Our First Stop: The Sun</vt:lpstr>
      <vt:lpstr>Slide 8</vt:lpstr>
      <vt:lpstr>     Our Next Stop: Mercury</vt:lpstr>
      <vt:lpstr>Our 3rd Stop: Venus</vt:lpstr>
      <vt:lpstr>4th Stop: Earth, Planet Home</vt:lpstr>
      <vt:lpstr>5th Stop: Mars The Red Planet</vt:lpstr>
      <vt:lpstr>6th Stop: Jupiter</vt:lpstr>
      <vt:lpstr>7th Stop: Saturn</vt:lpstr>
      <vt:lpstr>8th Stop: Uranus</vt:lpstr>
      <vt:lpstr>9th Stop: Neptune, the Windy Planet</vt:lpstr>
      <vt:lpstr>10th Stop: Pluto, the little Planet that Wasn’t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Planets and space science</dc:title>
  <dc:creator>Catlin Gross</dc:creator>
  <cp:lastModifiedBy>Catlin Gross</cp:lastModifiedBy>
  <cp:revision>55</cp:revision>
  <dcterms:created xsi:type="dcterms:W3CDTF">2012-03-07T01:55:13Z</dcterms:created>
  <dcterms:modified xsi:type="dcterms:W3CDTF">2012-04-18T04:04:03Z</dcterms:modified>
</cp:coreProperties>
</file>